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EE6A2B-DA68-4253-AD84-BD06B9D124F9}">
  <a:tblStyle styleId="{16EE6A2B-DA68-4253-AD84-BD06B9D124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da1a7d72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da1a7d72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da1a7d72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da1a7d72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da1a7d72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da1a7d72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8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67.png"/><Relationship Id="rId7" Type="http://schemas.openxmlformats.org/officeDocument/2006/relationships/image" Target="../media/image76.png"/><Relationship Id="rId8" Type="http://schemas.openxmlformats.org/officeDocument/2006/relationships/image" Target="../media/image8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79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90.png"/><Relationship Id="rId7" Type="http://schemas.openxmlformats.org/officeDocument/2006/relationships/image" Target="../media/image82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100.png"/><Relationship Id="rId5" Type="http://schemas.openxmlformats.org/officeDocument/2006/relationships/image" Target="../media/image97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Relationship Id="rId4" Type="http://schemas.openxmlformats.org/officeDocument/2006/relationships/image" Target="../media/image1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Cracking Password and MSF console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" y="1284250"/>
            <a:ext cx="9084100" cy="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0" y="2385513"/>
            <a:ext cx="9084101" cy="137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meterpreter allowed me to connect to the newly uploaded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Then, shell can be used to compromise the target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6" name="Google Shape;1146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9" name="Google Shape;114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using shell, the full system is available to the attacker.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3" name="Google Shape;1153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4" name="Google Shape;115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5" name="Google Shape;115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 is provided on the next page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68600" cy="41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3" name="Google Shape;117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9" name="Google Shape;1179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0" name="Google Shape;118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5310600" y="588450"/>
            <a:ext cx="3726900" cy="248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What time did the port scan occur? At 2:00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How many packets were sent, and from which IP?: We can see that there are 1,043 unique flows at the IP 192.168.1.8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What indicates that this was a port scan? The report is sending back 1043 packets which indicates there was a port scan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82" name="Google Shape;11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2529175"/>
            <a:ext cx="4988700" cy="25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3700"/>
            <a:ext cx="5049294" cy="19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7"/>
          <p:cNvPicPr preferRelativeResize="0"/>
          <p:nvPr/>
        </p:nvPicPr>
        <p:blipFill rotWithShape="1">
          <a:blip r:embed="rId5">
            <a:alphaModFix/>
          </a:blip>
          <a:srcRect b="32148" l="0" r="9485" t="0"/>
          <a:stretch/>
        </p:blipFill>
        <p:spPr>
          <a:xfrm>
            <a:off x="881525" y="2279625"/>
            <a:ext cx="1835500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93" name="Google Shape;11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713000"/>
            <a:ext cx="4579624" cy="21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68"/>
          <p:cNvSpPr txBox="1"/>
          <p:nvPr/>
        </p:nvSpPr>
        <p:spPr>
          <a:xfrm>
            <a:off x="5015750" y="1795175"/>
            <a:ext cx="3556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 </a:t>
            </a:r>
            <a:r>
              <a:rPr lang="en"/>
              <a:t>occurred</a:t>
            </a:r>
            <a:r>
              <a:rPr lang="en"/>
              <a:t> at 12:00 midnight (time on my kali machine was a few hours off)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9970 </a:t>
            </a:r>
            <a:r>
              <a:rPr lang="en"/>
              <a:t>request</a:t>
            </a:r>
            <a:r>
              <a:rPr lang="en"/>
              <a:t> were made. The files requested the company_folder/secret_folder and also the connect_to_corp_server folder. These contained details for access to the webDAV.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1" name="Google Shape;1201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2" name="Google Shape;1202;p69"/>
          <p:cNvSpPr txBox="1"/>
          <p:nvPr>
            <p:ph idx="2" type="subTitle"/>
          </p:nvPr>
        </p:nvSpPr>
        <p:spPr>
          <a:xfrm>
            <a:off x="6104975" y="5022475"/>
            <a:ext cx="1854600" cy="120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05" name="Google Shape;12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4063449" cy="2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450" y="1467775"/>
            <a:ext cx="4551851" cy="2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69"/>
          <p:cNvSpPr txBox="1"/>
          <p:nvPr/>
        </p:nvSpPr>
        <p:spPr>
          <a:xfrm>
            <a:off x="383250" y="3851900"/>
            <a:ext cx="8310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There were 9970 requests made in the attack, but the attacker discovered the password around request number 9965. In the first graph, it shows 9964 requests to a failed 401 error, which shows the unsuccessful transactions. The second graph shows 6 successful requests to </a:t>
            </a:r>
            <a:r>
              <a:rPr lang="en" sz="1300"/>
              <a:t>301 which</a:t>
            </a:r>
            <a:r>
              <a:rPr lang="en" sz="1300"/>
              <a:t> </a:t>
            </a:r>
            <a:r>
              <a:rPr lang="en" sz="1300"/>
              <a:t>redirected</a:t>
            </a:r>
            <a:r>
              <a:rPr lang="en" sz="1300"/>
              <a:t> the attacker to the </a:t>
            </a:r>
            <a:r>
              <a:rPr lang="en" sz="1300"/>
              <a:t>webpage</a:t>
            </a:r>
            <a:r>
              <a:rPr lang="en" sz="1300"/>
              <a:t> with the folders inside. Therefor, at attempt 19965 is when the attacker got the 301 page. 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4" name="Google Shape;1214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5" name="Google Shape;121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17" name="Google Shape;12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50" y="1467777"/>
            <a:ext cx="7151399" cy="12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0"/>
          <p:cNvSpPr txBox="1"/>
          <p:nvPr/>
        </p:nvSpPr>
        <p:spPr>
          <a:xfrm>
            <a:off x="457200" y="2790275"/>
            <a:ext cx="693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3 requests made to the webdav </a:t>
            </a:r>
            <a:r>
              <a:rPr lang="en"/>
              <a:t>directory</a:t>
            </a:r>
            <a:r>
              <a:rPr lang="en"/>
              <a:t>, and the files </a:t>
            </a:r>
            <a:r>
              <a:rPr lang="en"/>
              <a:t>requested</a:t>
            </a:r>
            <a:r>
              <a:rPr lang="en"/>
              <a:t> were the shell.php file and the password.dav. The shell.php was requested 3 times. The passwd.dav was requested a few extra times at 24. Most </a:t>
            </a:r>
            <a:r>
              <a:rPr lang="en"/>
              <a:t>likely</a:t>
            </a:r>
            <a:r>
              <a:rPr lang="en"/>
              <a:t> just </a:t>
            </a:r>
            <a:r>
              <a:rPr lang="en"/>
              <a:t>error</a:t>
            </a:r>
            <a:r>
              <a:rPr lang="en"/>
              <a:t> on my part for the project as the attacker.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2" name="Google Shape;123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 would set an alarm to trigger when an incoming IP address makes more than a certain amount of  HTTP request, per certain </a:t>
            </a:r>
            <a:r>
              <a:rPr b="1" lang="en" sz="1300">
                <a:solidFill>
                  <a:schemeClr val="dk1"/>
                </a:solidFill>
              </a:rPr>
              <a:t>amount</a:t>
            </a:r>
            <a:r>
              <a:rPr b="1" lang="en" sz="1300">
                <a:solidFill>
                  <a:schemeClr val="dk1"/>
                </a:solidFill>
              </a:rPr>
              <a:t> of Minutes. Another solution would be detecting siem packets in a short amount of time. 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A certain </a:t>
            </a:r>
            <a:r>
              <a:rPr b="1" lang="en" sz="1400"/>
              <a:t>threshold</a:t>
            </a:r>
            <a:r>
              <a:rPr b="1" lang="en" sz="1400"/>
              <a:t> would set would be if more than 100  requests are sent  within 1 </a:t>
            </a:r>
            <a:r>
              <a:rPr b="1" lang="en" sz="1400"/>
              <a:t>minute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1234" name="Google Shape;1234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 </a:t>
            </a:r>
            <a:r>
              <a:rPr b="1" lang="en" sz="1400"/>
              <a:t>On the host, you can disable icmp messages to prevent the hacker from knowing the port is closed.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</a:t>
            </a:r>
            <a:r>
              <a:rPr b="1" lang="en" sz="1400"/>
              <a:t> </a:t>
            </a:r>
            <a:r>
              <a:rPr b="1" lang="en" sz="16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sudo firewall-cmd --zone=public -block-icmp=echo-request -block-icmp=echo-reply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0" name="Google Shape;124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  </a:t>
            </a:r>
            <a:r>
              <a:rPr b="1" lang="en" sz="1400"/>
              <a:t>Anyone outside of the IP address range would be the alarm. A </a:t>
            </a:r>
            <a:r>
              <a:rPr b="1" lang="en" sz="1400"/>
              <a:t>whitelist</a:t>
            </a:r>
            <a:r>
              <a:rPr b="1" lang="en" sz="1400"/>
              <a:t> would be apart of this </a:t>
            </a:r>
            <a:r>
              <a:rPr b="1" lang="en" sz="1400"/>
              <a:t>process</a:t>
            </a:r>
            <a:r>
              <a:rPr b="1" lang="en" sz="1400"/>
              <a:t>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 Whitelist ip addresses only. Anybody that is not on the whitelist IP address can not be let in.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42" name="Google Shape;124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Whitelist certain IP addresses, therefor if anyone not on the whitelist IP tries to access, we can ban them or not allow them. You can lock specific user agents ( such as hydra)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8" name="Google Shape;124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 </a:t>
            </a:r>
            <a:r>
              <a:rPr b="1" lang="en" sz="1400"/>
              <a:t>High amount of http 401 requests in a matter of </a:t>
            </a:r>
            <a:r>
              <a:rPr b="1" lang="en" sz="1400"/>
              <a:t>minutes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More than 10 in a matter of a </a:t>
            </a:r>
            <a:r>
              <a:rPr b="1" lang="en" sz="1400"/>
              <a:t>minute</a:t>
            </a:r>
            <a:r>
              <a:rPr b="1" lang="en" sz="1400"/>
              <a:t>. If a system gets more than ten 401 errors in a matter of a </a:t>
            </a:r>
            <a:r>
              <a:rPr b="1" lang="en" sz="1400"/>
              <a:t>minute</a:t>
            </a:r>
            <a:r>
              <a:rPr b="1" lang="en" sz="1400"/>
              <a:t> it </a:t>
            </a:r>
            <a:r>
              <a:rPr b="1" lang="en" sz="1400"/>
              <a:t>should be a clear sign that someone is trying to brute force their way into the system.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0" name="Google Shape;1250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Blocking the user agents and/or locking the account so they </a:t>
            </a:r>
            <a:r>
              <a:rPr b="1" lang="en" sz="1400"/>
              <a:t>can't</a:t>
            </a:r>
            <a:r>
              <a:rPr b="1" lang="en" sz="1400"/>
              <a:t> try anymore.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6" name="Google Shape;125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up a whitelist of ip addresses that can accesses the webdav connections.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Monitor</a:t>
            </a:r>
            <a:r>
              <a:rPr b="1" lang="en" sz="1400"/>
              <a:t> the access to the webdav, and use packetbeat, which can </a:t>
            </a:r>
            <a:r>
              <a:rPr b="1" lang="en" sz="1400"/>
              <a:t>monitor</a:t>
            </a:r>
            <a:r>
              <a:rPr b="1" lang="en" sz="1400"/>
              <a:t> the </a:t>
            </a:r>
            <a:r>
              <a:rPr b="1" lang="en" sz="1400"/>
              <a:t>http</a:t>
            </a:r>
            <a:r>
              <a:rPr b="1" lang="en" sz="1400"/>
              <a:t> connection to the server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 </a:t>
            </a:r>
            <a:r>
              <a:rPr b="1" lang="en" sz="1400"/>
              <a:t>Send an alarm if someone not on the whitelist ip addresses tries to access the webdav connection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8" name="Google Shape;1258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Whitelist certain IP addresses, therefor if anyone not on the whitelist IP tries to access the webDAV, we can ban them or not allow them.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4" name="Google Shape;1264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 alarm that </a:t>
            </a:r>
            <a:r>
              <a:rPr b="1" lang="en" sz="1400"/>
              <a:t>disallows</a:t>
            </a:r>
            <a:r>
              <a:rPr b="1" lang="en" sz="1400"/>
              <a:t> any “php” file.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1 php file </a:t>
            </a:r>
            <a:r>
              <a:rPr b="1" lang="en" sz="1400"/>
              <a:t>should</a:t>
            </a:r>
            <a:r>
              <a:rPr b="1" lang="en" sz="1400"/>
              <a:t> set up the alarm. On this </a:t>
            </a:r>
            <a:r>
              <a:rPr b="1" lang="en" sz="1400"/>
              <a:t>particular</a:t>
            </a:r>
            <a:r>
              <a:rPr b="1" lang="en" sz="1400"/>
              <a:t> website, webDAV, it is a “read me” only scenario, therefor any php file should be alarming.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6" name="Google Shape;1266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Telling the developer to </a:t>
            </a:r>
            <a:r>
              <a:rPr b="1" lang="en" sz="1400"/>
              <a:t>disable</a:t>
            </a:r>
            <a:r>
              <a:rPr b="1" lang="en" sz="1400"/>
              <a:t> all  file uploads to the websites as this websites does not </a:t>
            </a:r>
            <a:r>
              <a:rPr b="1" lang="en" sz="1400"/>
              <a:t>required</a:t>
            </a:r>
            <a:r>
              <a:rPr b="1" lang="en" sz="1400"/>
              <a:t> it. It is read only purposes.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Put a WAF to block all </a:t>
            </a:r>
            <a:r>
              <a:rPr b="1" lang="en" sz="1400"/>
              <a:t>unnecessary port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 Capstone: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0" y="5320075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4175"/>
            <a:ext cx="6494925" cy="42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{16EE6A2B-DA68-4253-AD84-BD06B9D124F9}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Each of these scenarios are critical, because each of them can lead to an easy attack on a system.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does this vulnerability do?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is publicly accessible, but contains sensitive data intended only for only someone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authorized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As the attacker, i was able to see this folder using just a simple IP address.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an attacker to see sensitive information that can later be used for an attack.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 such as a php script, which i as the attacker did.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can allow an attacker to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php script to a server to later gain access.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arbitrary shell commands, such as the PHP script i executed into the webDAV folder.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an attacker to open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reversal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shell to the server to execute an attack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82" name="Google Shape;1082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Started off by using nmap to scan the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-Then proceeded with dirb to map the URLS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5" name="Google Shape;1085;p6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6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6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0"/>
          <p:cNvSpPr txBox="1"/>
          <p:nvPr/>
        </p:nvSpPr>
        <p:spPr>
          <a:xfrm>
            <a:off x="3429175" y="1421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allowed me to see that there was a “secret_folder” directory. This folder is password protected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could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not be accessed.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094" name="Google Shape;1094;p6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6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Information showed that the folder was for “ashton”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03" y="686100"/>
            <a:ext cx="6117225" cy="4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975" y="1097350"/>
            <a:ext cx="5570700" cy="2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Used hydra to crack credentials to gain access to folder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Then used custom msf console to create a web shell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 proceeded with uploading the shell to the webDAV server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Uploading the shell allows us to use commands on the target machine from the attacker machine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Screenshots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provided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next slide.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